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41" autoAdjust="0"/>
    <p:restoredTop sz="81201" autoAdjust="0"/>
  </p:normalViewPr>
  <p:slideViewPr>
    <p:cSldViewPr snapToGrid="0">
      <p:cViewPr varScale="1">
        <p:scale>
          <a:sx n="54" d="100"/>
          <a:sy n="54" d="100"/>
        </p:scale>
        <p:origin x="232" y="18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docs.chef.io/cookbook_version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emver.org/"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68954"/>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smtClean="0"/>
              <a:t># ... PACKAGE RESOURCES ...</a:t>
            </a:r>
          </a:p>
          <a:p>
            <a:r>
              <a:rPr lang="en-US" sz="2400" dirty="0" smtClean="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3036633"/>
            <a:ext cx="14404975" cy="3281363"/>
          </a:xfrm>
        </p:spPr>
        <p:txBody>
          <a:bodyPr/>
          <a:lstStyle/>
          <a:p>
            <a:r>
              <a:rPr lang="en-US" smtClean="0"/>
              <a:t>`</a:t>
            </a:r>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smtClean="0"/>
              <a:t>Let's </a:t>
            </a:r>
            <a:r>
              <a:rPr lang="en-US" dirty="0" smtClean="0"/>
              <a:t>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15350</TotalTime>
  <Words>4685</Words>
  <Application>Microsoft Macintosh PowerPoint</Application>
  <PresentationFormat>Custom</PresentationFormat>
  <Paragraphs>721</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1955</cp:revision>
  <cp:lastPrinted>2015-02-07T23:49:10Z</cp:lastPrinted>
  <dcterms:created xsi:type="dcterms:W3CDTF">2012-09-13T17:36:07Z</dcterms:created>
  <dcterms:modified xsi:type="dcterms:W3CDTF">2015-12-14T22:02:34Z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